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7616-816B-4D60-A36A-02565EA5C1C1}" type="datetimeFigureOut">
              <a:rPr lang="es-ES" smtClean="0"/>
              <a:t>20/10/2010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5536-54E0-4212-B545-30B52876B8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7616-816B-4D60-A36A-02565EA5C1C1}" type="datetimeFigureOut">
              <a:rPr lang="es-ES" smtClean="0"/>
              <a:t>20/10/2010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5536-54E0-4212-B545-30B52876B8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7616-816B-4D60-A36A-02565EA5C1C1}" type="datetimeFigureOut">
              <a:rPr lang="es-ES" smtClean="0"/>
              <a:t>20/10/2010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5536-54E0-4212-B545-30B52876B8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7616-816B-4D60-A36A-02565EA5C1C1}" type="datetimeFigureOut">
              <a:rPr lang="es-ES" smtClean="0"/>
              <a:t>20/10/2010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5536-54E0-4212-B545-30B52876B8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7616-816B-4D60-A36A-02565EA5C1C1}" type="datetimeFigureOut">
              <a:rPr lang="es-ES" smtClean="0"/>
              <a:t>20/10/2010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5536-54E0-4212-B545-30B52876B8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7616-816B-4D60-A36A-02565EA5C1C1}" type="datetimeFigureOut">
              <a:rPr lang="es-ES" smtClean="0"/>
              <a:t>20/10/2010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5536-54E0-4212-B545-30B52876B8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7616-816B-4D60-A36A-02565EA5C1C1}" type="datetimeFigureOut">
              <a:rPr lang="es-ES" smtClean="0"/>
              <a:t>20/10/2010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5536-54E0-4212-B545-30B52876B8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7616-816B-4D60-A36A-02565EA5C1C1}" type="datetimeFigureOut">
              <a:rPr lang="es-ES" smtClean="0"/>
              <a:t>20/10/2010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5536-54E0-4212-B545-30B52876B8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7616-816B-4D60-A36A-02565EA5C1C1}" type="datetimeFigureOut">
              <a:rPr lang="es-ES" smtClean="0"/>
              <a:t>20/10/2010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5536-54E0-4212-B545-30B52876B8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7616-816B-4D60-A36A-02565EA5C1C1}" type="datetimeFigureOut">
              <a:rPr lang="es-ES" smtClean="0"/>
              <a:t>20/10/2010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5536-54E0-4212-B545-30B52876B8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7616-816B-4D60-A36A-02565EA5C1C1}" type="datetimeFigureOut">
              <a:rPr lang="es-ES" smtClean="0"/>
              <a:t>20/10/2010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5536-54E0-4212-B545-30B52876B8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47616-816B-4D60-A36A-02565EA5C1C1}" type="datetimeFigureOut">
              <a:rPr lang="es-ES" smtClean="0"/>
              <a:t>20/10/2010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A5536-54E0-4212-B545-30B52876B80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uana\Pictures\connecte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714356"/>
            <a:ext cx="2286016" cy="190100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2528878"/>
            <a:ext cx="8458200" cy="1470025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Comunidad Virtual </a:t>
            </a:r>
            <a:r>
              <a:rPr lang="es-E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VitalRed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s-E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s-E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00166" y="3243258"/>
            <a:ext cx="6400800" cy="828684"/>
          </a:xfrm>
        </p:spPr>
        <p:txBody>
          <a:bodyPr/>
          <a:lstStyle/>
          <a:p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Docentes 2.0 aprendiendo … </a:t>
            </a:r>
            <a:endParaRPr lang="es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C:\Users\Juana\Pictures\bot_entrar_E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714884"/>
            <a:ext cx="3434920" cy="1409707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000232" y="500042"/>
            <a:ext cx="1142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rgbClr val="C00000"/>
                </a:solidFill>
              </a:rPr>
              <a:t>Rosario</a:t>
            </a:r>
            <a:endParaRPr lang="es-ES" sz="2400" b="1" dirty="0">
              <a:solidFill>
                <a:srgbClr val="C0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072198" y="571480"/>
            <a:ext cx="835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 smtClean="0"/>
              <a:t>Iveth</a:t>
            </a:r>
            <a:endParaRPr lang="es-ES" sz="2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357950" y="128586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rgbClr val="FFC000"/>
                </a:solidFill>
              </a:rPr>
              <a:t>Juana</a:t>
            </a:r>
            <a:endParaRPr lang="es-ES" sz="2400" b="1" dirty="0">
              <a:solidFill>
                <a:srgbClr val="FFC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357290" y="1214422"/>
            <a:ext cx="17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 smtClean="0">
                <a:solidFill>
                  <a:schemeClr val="accent3">
                    <a:lumMod val="50000"/>
                  </a:schemeClr>
                </a:solidFill>
              </a:rPr>
              <a:t>Maria</a:t>
            </a:r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 Elena</a:t>
            </a:r>
            <a:endParaRPr lang="es-E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643570" y="2000240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 smtClean="0">
                <a:solidFill>
                  <a:schemeClr val="bg1">
                    <a:lumMod val="50000"/>
                  </a:schemeClr>
                </a:solidFill>
              </a:rPr>
              <a:t>German</a:t>
            </a:r>
            <a:endParaRPr lang="es-E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214546" y="1928802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tx2"/>
                </a:solidFill>
              </a:rPr>
              <a:t>Hermes</a:t>
            </a:r>
            <a:endParaRPr lang="es-E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Características</a:t>
            </a:r>
            <a:endParaRPr lang="es-E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Comunidad de Docentes</a:t>
            </a:r>
          </a:p>
          <a:p>
            <a:r>
              <a:rPr lang="es-ES" dirty="0" smtClean="0"/>
              <a:t>Constructivismo y Aprendizaje Colaborativo en Red</a:t>
            </a:r>
          </a:p>
          <a:p>
            <a:r>
              <a:rPr lang="es-ES" dirty="0" smtClean="0"/>
              <a:t>Tenemos un fin compartido: Coadyuvar a la integración de tecnologías en los procesos formativos.</a:t>
            </a:r>
          </a:p>
          <a:p>
            <a:r>
              <a:rPr lang="es-ES" dirty="0" smtClean="0"/>
              <a:t>Constante contacto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Actividades</a:t>
            </a:r>
            <a:endParaRPr lang="es-E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85926"/>
            <a:ext cx="8229600" cy="4525963"/>
          </a:xfrm>
        </p:spPr>
        <p:txBody>
          <a:bodyPr/>
          <a:lstStyle/>
          <a:p>
            <a:r>
              <a:rPr lang="es-ES" dirty="0" smtClean="0"/>
              <a:t>Capacitación</a:t>
            </a:r>
          </a:p>
          <a:p>
            <a:r>
              <a:rPr lang="es-ES" dirty="0" smtClean="0"/>
              <a:t>Difusión</a:t>
            </a:r>
          </a:p>
          <a:p>
            <a:r>
              <a:rPr lang="es-ES" dirty="0" smtClean="0"/>
              <a:t>Producción</a:t>
            </a:r>
          </a:p>
          <a:p>
            <a:r>
              <a:rPr lang="es-ES" dirty="0" smtClean="0"/>
              <a:t>Creación de un espacio social en </a:t>
            </a:r>
            <a:r>
              <a:rPr lang="es-ES" dirty="0" err="1" smtClean="0"/>
              <a:t>Facebook</a:t>
            </a:r>
            <a:r>
              <a:rPr lang="es-ES" dirty="0" smtClean="0"/>
              <a:t>. </a:t>
            </a:r>
          </a:p>
          <a:p>
            <a:r>
              <a:rPr lang="es-ES" dirty="0" smtClean="0"/>
              <a:t>Reuniones de Coordinación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Herramientas Tecnológicas</a:t>
            </a:r>
            <a:endParaRPr lang="es-E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Cronograma de reuniones colaborativo (Google Calendar).</a:t>
            </a:r>
          </a:p>
          <a:p>
            <a:r>
              <a:rPr lang="es-ES" dirty="0"/>
              <a:t>E</a:t>
            </a:r>
            <a:r>
              <a:rPr lang="es-ES" dirty="0" smtClean="0"/>
              <a:t>spacio social en </a:t>
            </a:r>
            <a:r>
              <a:rPr lang="es-ES" dirty="0" err="1" smtClean="0"/>
              <a:t>Facebook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 smtClean="0"/>
              <a:t>Video Conferencias (</a:t>
            </a:r>
            <a:r>
              <a:rPr lang="es-ES" dirty="0" err="1" smtClean="0"/>
              <a:t>Skype</a:t>
            </a:r>
            <a:r>
              <a:rPr lang="es-ES" dirty="0" smtClean="0"/>
              <a:t>, </a:t>
            </a:r>
            <a:r>
              <a:rPr lang="es-ES" dirty="0" err="1" smtClean="0"/>
              <a:t>PalBee</a:t>
            </a:r>
            <a:r>
              <a:rPr lang="es-ES" dirty="0" smtClean="0"/>
              <a:t>)</a:t>
            </a:r>
          </a:p>
          <a:p>
            <a:r>
              <a:rPr lang="es-ES" dirty="0" smtClean="0"/>
              <a:t>Listas de Correo (Google </a:t>
            </a:r>
            <a:r>
              <a:rPr lang="es-ES" dirty="0" err="1" smtClean="0"/>
              <a:t>Groups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Wikispaces</a:t>
            </a:r>
            <a:endParaRPr lang="es-ES" dirty="0" smtClean="0"/>
          </a:p>
          <a:p>
            <a:r>
              <a:rPr lang="es-ES" dirty="0" err="1" smtClean="0"/>
              <a:t>WebQuest</a:t>
            </a:r>
            <a:r>
              <a:rPr lang="es-ES" dirty="0" smtClean="0"/>
              <a:t> para capacitación</a:t>
            </a:r>
          </a:p>
          <a:p>
            <a:r>
              <a:rPr lang="es-ES" dirty="0" smtClean="0"/>
              <a:t>Página Web de la Comunidad Virtual (</a:t>
            </a:r>
            <a:r>
              <a:rPr lang="es-ES" dirty="0" err="1" smtClean="0"/>
              <a:t>Jimdo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Argumentos</a:t>
            </a:r>
            <a:endParaRPr lang="es-E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Nuestras </a:t>
            </a:r>
            <a:r>
              <a:rPr lang="es-ES" dirty="0" smtClean="0"/>
              <a:t>actividades </a:t>
            </a:r>
            <a:r>
              <a:rPr lang="es-ES" dirty="0" smtClean="0"/>
              <a:t>están dirigidas para promover el uso de Tecnologías</a:t>
            </a:r>
          </a:p>
          <a:p>
            <a:r>
              <a:rPr lang="es-ES" dirty="0" smtClean="0"/>
              <a:t>Se promueve la diversificación de metodologías de la </a:t>
            </a:r>
            <a:r>
              <a:rPr lang="es-ES" dirty="0" err="1" smtClean="0"/>
              <a:t>enseñaza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Dificultades</a:t>
            </a:r>
            <a:endParaRPr lang="es-E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Falta de Compromiso</a:t>
            </a:r>
          </a:p>
          <a:p>
            <a:r>
              <a:rPr lang="es-ES" dirty="0" smtClean="0"/>
              <a:t>Temor a la Tecnología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127</Words>
  <Application>Microsoft Office PowerPoint</Application>
  <PresentationFormat>Presentación en pantalla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Comunidad Virtual VitalRed </vt:lpstr>
      <vt:lpstr>Características</vt:lpstr>
      <vt:lpstr>Actividades</vt:lpstr>
      <vt:lpstr>Herramientas Tecnológicas</vt:lpstr>
      <vt:lpstr>Argumentos</vt:lpstr>
      <vt:lpstr>Dificultades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Comunidad Virtual EduRed</dc:title>
  <dc:creator>Juana</dc:creator>
  <cp:lastModifiedBy>Juana</cp:lastModifiedBy>
  <cp:revision>7</cp:revision>
  <dcterms:created xsi:type="dcterms:W3CDTF">2010-10-21T02:07:43Z</dcterms:created>
  <dcterms:modified xsi:type="dcterms:W3CDTF">2010-10-21T03:12:00Z</dcterms:modified>
</cp:coreProperties>
</file>